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A181-8CCA-4E37-B3F7-7C3555A1D223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172D7F-39BB-48BA-A1F7-248EEF4683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A181-8CCA-4E37-B3F7-7C3555A1D223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72D7F-39BB-48BA-A1F7-248EEF468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A172D7F-39BB-48BA-A1F7-248EEF4683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A181-8CCA-4E37-B3F7-7C3555A1D223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A181-8CCA-4E37-B3F7-7C3555A1D223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A172D7F-39BB-48BA-A1F7-248EEF4683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A181-8CCA-4E37-B3F7-7C3555A1D223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172D7F-39BB-48BA-A1F7-248EEF4683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352A181-8CCA-4E37-B3F7-7C3555A1D223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72D7F-39BB-48BA-A1F7-248EEF4683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A181-8CCA-4E37-B3F7-7C3555A1D223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A172D7F-39BB-48BA-A1F7-248EEF4683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A181-8CCA-4E37-B3F7-7C3555A1D223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A172D7F-39BB-48BA-A1F7-248EEF468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A181-8CCA-4E37-B3F7-7C3555A1D223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172D7F-39BB-48BA-A1F7-248EEF468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172D7F-39BB-48BA-A1F7-248EEF4683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A181-8CCA-4E37-B3F7-7C3555A1D223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A172D7F-39BB-48BA-A1F7-248EEF4683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352A181-8CCA-4E37-B3F7-7C3555A1D223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352A181-8CCA-4E37-B3F7-7C3555A1D223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172D7F-39BB-48BA-A1F7-248EEF4683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NASA Goddard space flight center summer 2010 internship</a:t>
            </a:r>
          </a:p>
          <a:p>
            <a:endParaRPr lang="en-US" dirty="0" smtClean="0"/>
          </a:p>
          <a:p>
            <a:r>
              <a:rPr lang="en-US" dirty="0" smtClean="0"/>
              <a:t>Shawn </a:t>
            </a:r>
            <a:r>
              <a:rPr lang="en-US" dirty="0" err="1" smtClean="0"/>
              <a:t>doria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>
            <a:normAutofit/>
          </a:bodyPr>
          <a:lstStyle/>
          <a:p>
            <a:r>
              <a:rPr lang="en-US" sz="3300" dirty="0" smtClean="0">
                <a:solidFill>
                  <a:srgbClr val="C00000"/>
                </a:solidFill>
              </a:rPr>
              <a:t>Interactive Time-Series Visualizations</a:t>
            </a:r>
            <a:endParaRPr lang="en-US" sz="33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Rest of the Summer…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981200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…were spent learning the </a:t>
            </a:r>
            <a:r>
              <a:rPr lang="en-US" sz="3200" dirty="0" err="1" smtClean="0"/>
              <a:t>Protovis</a:t>
            </a:r>
            <a:r>
              <a:rPr lang="en-US" sz="3200" dirty="0" smtClean="0"/>
              <a:t> syntax/API and then agonizingly </a:t>
            </a:r>
            <a:r>
              <a:rPr lang="en-US" sz="3200" dirty="0" smtClean="0"/>
              <a:t>debugging </a:t>
            </a:r>
            <a:r>
              <a:rPr lang="en-US" sz="3200" dirty="0" smtClean="0"/>
              <a:t>JavaScript errors.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The result?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Result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81200"/>
            <a:ext cx="8402767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Special Thanks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0" y="2286000"/>
            <a:ext cx="5184648" cy="4038600"/>
          </a:xfrm>
        </p:spPr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Berrios</a:t>
            </a:r>
            <a:endParaRPr lang="en-US" dirty="0" smtClean="0"/>
          </a:p>
          <a:p>
            <a:r>
              <a:rPr lang="en-US" dirty="0" smtClean="0"/>
              <a:t>CCMS</a:t>
            </a:r>
            <a:endParaRPr lang="en-US" dirty="0" smtClean="0"/>
          </a:p>
          <a:p>
            <a:r>
              <a:rPr lang="en-US" dirty="0" smtClean="0"/>
              <a:t>Stanford Visualization Group</a:t>
            </a:r>
            <a:endParaRPr lang="en-US" dirty="0" smtClean="0"/>
          </a:p>
          <a:p>
            <a:r>
              <a:rPr lang="en-US" dirty="0" smtClean="0"/>
              <a:t>Cori Quirk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Questions?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20482" name="Picture 2" descr="http://www.lantica.com/images/QA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438400"/>
            <a:ext cx="2181225" cy="18192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1905000"/>
            <a:ext cx="8458200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4400" dirty="0" smtClean="0"/>
              <a:t>To research and create a </a:t>
            </a:r>
          </a:p>
          <a:p>
            <a:pPr algn="just">
              <a:buNone/>
            </a:pPr>
            <a:r>
              <a:rPr lang="en-US" sz="4400" dirty="0" smtClean="0"/>
              <a:t>interactive and general purpose </a:t>
            </a:r>
          </a:p>
          <a:p>
            <a:pPr algn="just">
              <a:buNone/>
            </a:pPr>
            <a:r>
              <a:rPr lang="en-US" sz="4400" dirty="0" smtClean="0"/>
              <a:t>time-series graph for the web in </a:t>
            </a:r>
          </a:p>
          <a:p>
            <a:pPr algn="just">
              <a:buNone/>
            </a:pPr>
            <a:r>
              <a:rPr lang="en-US" sz="4400" dirty="0" smtClean="0"/>
              <a:t>JavaScript.</a:t>
            </a:r>
            <a:endParaRPr lang="en-US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Content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2057400"/>
            <a:ext cx="5184648" cy="40386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 smtClean="0"/>
          </a:p>
          <a:p>
            <a:r>
              <a:rPr lang="en-US" dirty="0" smtClean="0"/>
              <a:t>Work Description</a:t>
            </a:r>
          </a:p>
          <a:p>
            <a:r>
              <a:rPr lang="en-US" dirty="0" smtClean="0"/>
              <a:t>What I Did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http://vis.stanford.edu/protovis/ex/force-sm.png?3.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905000"/>
            <a:ext cx="1905000" cy="1714500"/>
          </a:xfrm>
          <a:prstGeom prst="rect">
            <a:avLst/>
          </a:prstGeom>
          <a:noFill/>
        </p:spPr>
      </p:pic>
      <p:pic>
        <p:nvPicPr>
          <p:cNvPr id="1030" name="Picture 6" descr="http://vis.stanford.edu/protovis/ex/stream-sm.png?3.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4343400"/>
            <a:ext cx="1905000" cy="1714500"/>
          </a:xfrm>
          <a:prstGeom prst="rect">
            <a:avLst/>
          </a:prstGeom>
          <a:noFill/>
        </p:spPr>
      </p:pic>
      <p:pic>
        <p:nvPicPr>
          <p:cNvPr id="1028" name="Picture 4" descr="http://vis.stanford.edu/protovis/ex/cars-sm.png?3.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3124200"/>
            <a:ext cx="1905000" cy="171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About Me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905000"/>
            <a:ext cx="4038600" cy="4681728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Shawn </a:t>
            </a:r>
            <a:r>
              <a:rPr lang="en-US" dirty="0" err="1" smtClean="0">
                <a:solidFill>
                  <a:srgbClr val="C00000"/>
                </a:solidFill>
              </a:rPr>
              <a:t>Doria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University of Pennsylvania</a:t>
            </a: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Computer Information Science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4038600" cy="4681728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CCMC – Community Coordinated Modeling Center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David </a:t>
            </a:r>
            <a:r>
              <a:rPr lang="en-US" dirty="0" err="1" smtClean="0">
                <a:solidFill>
                  <a:srgbClr val="C00000"/>
                </a:solidFill>
              </a:rPr>
              <a:t>Berrios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Time-Series Graph?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time-series </a:t>
            </a:r>
            <a:r>
              <a:rPr lang="en-US" sz="2800" dirty="0" smtClean="0"/>
              <a:t>graph </a:t>
            </a:r>
            <a:r>
              <a:rPr lang="en-US" sz="2800" dirty="0" smtClean="0"/>
              <a:t>is a line graph where time is measured on the horizontal axis and the variable being observed is measured on the vertical axis.</a:t>
            </a:r>
            <a:endParaRPr lang="en-US" sz="28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581400"/>
            <a:ext cx="392430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The Problem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524000"/>
            <a:ext cx="8229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CCMC provides time-series graph of its space weather observation on its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iSWA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iNTEGRATED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SPACE WEATHER ANALYSIS SYSTEM ) website.</a:t>
            </a:r>
          </a:p>
          <a:p>
            <a:endParaRPr lang="en-US" sz="2000" dirty="0"/>
          </a:p>
          <a:p>
            <a:pPr lvl="1">
              <a:buFont typeface="Arial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590800"/>
            <a:ext cx="47051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Currently the graphs are created using Flash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 It’s not convenient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 Needs to install Flash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No XML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Interaction issues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114800"/>
            <a:ext cx="4267200" cy="2157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Solution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676400"/>
            <a:ext cx="8229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3811012"/>
            <a:ext cx="73914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JavaScript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Supports JSON (JavaScript Object   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Notation)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Interactive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Free (or a non-restrictive license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Cross-platform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Needs to look good</a:t>
            </a:r>
          </a:p>
          <a:p>
            <a:endParaRPr lang="en-US" sz="2400" dirty="0"/>
          </a:p>
          <a:p>
            <a:pPr lvl="1">
              <a:buFont typeface="Arial" pitchFamily="34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676400"/>
            <a:ext cx="60869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fix? Create the graphs using cross-browser JavaScript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Speed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Browsers natively support JavaScript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Easy to develop, ship, and maintain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429000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Requirements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Research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2438400"/>
          <a:ext cx="8335432" cy="346999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98905"/>
                <a:gridCol w="1649095"/>
                <a:gridCol w="1676400"/>
                <a:gridCol w="1447800"/>
                <a:gridCol w="1295400"/>
                <a:gridCol w="867832"/>
              </a:tblGrid>
              <a:tr h="609600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Native JSON Support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Cost/License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Ease of Dev/Use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Support/ </a:t>
                      </a:r>
                    </a:p>
                    <a:p>
                      <a:r>
                        <a:rPr lang="en-US" sz="1400" dirty="0" smtClean="0"/>
                        <a:t>Community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Result</a:t>
                      </a:r>
                      <a:endParaRPr lang="en-US" sz="1400" dirty="0"/>
                    </a:p>
                  </a:txBody>
                  <a:tcPr/>
                </a:tc>
              </a:tr>
              <a:tr h="545877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Protovis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+2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Free/BSD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+2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Medium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FF6600"/>
                          </a:solidFill>
                        </a:rPr>
                        <a:t>+1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+2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45877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Hicharts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+2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Pay/Private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+0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Easy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+2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Medium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FF6600"/>
                          </a:solidFill>
                        </a:rPr>
                        <a:t>+1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45877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Digraph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+0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Free/?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FF6600"/>
                          </a:solidFill>
                        </a:rPr>
                        <a:t>+1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Easy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+2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+0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11382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Raphaël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r>
                        <a:rPr lang="en-US" sz="1400" baseline="0" dirty="0" smtClean="0"/>
                        <a:t> with hack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FF6600"/>
                          </a:solidFill>
                        </a:rPr>
                        <a:t>+1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Free/MIT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+2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Medium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FF6600"/>
                          </a:solidFill>
                        </a:rPr>
                        <a:t>+1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Medium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FF6600"/>
                          </a:solidFill>
                        </a:rPr>
                        <a:t>+1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1138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Processing.js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 with hack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FF6600"/>
                          </a:solidFill>
                        </a:rPr>
                        <a:t>+1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Free/MIT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+2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Medium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FF6600"/>
                          </a:solidFill>
                        </a:rPr>
                        <a:t>+1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+2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5800" y="1600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Many visualization-oriented JavaScript Libraries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Protovis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752600"/>
            <a:ext cx="7848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Protovis</a:t>
            </a:r>
            <a:r>
              <a:rPr lang="en-US" dirty="0" smtClean="0"/>
              <a:t> is a JavaScript visualization library developed by the Stanford Visualization Group</a:t>
            </a:r>
          </a:p>
          <a:p>
            <a:endParaRPr lang="en-US" dirty="0"/>
          </a:p>
          <a:p>
            <a:pPr lvl="1">
              <a:buFontTx/>
              <a:buChar char="-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Customizable, gives low level control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Simple syntax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Google Group with fast support and Q&amp;A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Looks good!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810000"/>
            <a:ext cx="545782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74</TotalTime>
  <Words>368</Words>
  <Application>Microsoft Office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Interactive Time-Series Visualizations</vt:lpstr>
      <vt:lpstr>Goal</vt:lpstr>
      <vt:lpstr>Content</vt:lpstr>
      <vt:lpstr>About Me</vt:lpstr>
      <vt:lpstr>Time-Series Graph?</vt:lpstr>
      <vt:lpstr>The Problem</vt:lpstr>
      <vt:lpstr>Solution</vt:lpstr>
      <vt:lpstr>Research</vt:lpstr>
      <vt:lpstr>Protovis</vt:lpstr>
      <vt:lpstr>Rest of the Summer…</vt:lpstr>
      <vt:lpstr>Result</vt:lpstr>
      <vt:lpstr>Special Thanks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Time-Series Visualizations</dc:title>
  <dc:creator>gumugum</dc:creator>
  <cp:lastModifiedBy>gumugum</cp:lastModifiedBy>
  <cp:revision>29</cp:revision>
  <dcterms:created xsi:type="dcterms:W3CDTF">2010-08-17T17:19:27Z</dcterms:created>
  <dcterms:modified xsi:type="dcterms:W3CDTF">2010-08-17T18:44:50Z</dcterms:modified>
</cp:coreProperties>
</file>